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0275213" cy="42811700"/>
  <p:notesSz cx="6858000" cy="9144000"/>
  <p:defaultTextStyle>
    <a:defPPr>
      <a:defRPr lang="en-US"/>
    </a:defPPr>
    <a:lvl1pPr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2097088" indent="-1639888"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4195763" indent="-3281363"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6292850" indent="-4921250"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8391525" indent="-6562725" algn="l" defTabSz="2097088" rtl="0" fontAlgn="base">
      <a:spcBef>
        <a:spcPct val="0"/>
      </a:spcBef>
      <a:spcAft>
        <a:spcPct val="0"/>
      </a:spcAft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83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483">
          <p15:clr>
            <a:srgbClr val="A4A3A4"/>
          </p15:clr>
        </p15:guide>
        <p15:guide id="2" pos="95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3F3F2"/>
    <a:srgbClr val="B34811"/>
    <a:srgbClr val="B33B11"/>
    <a:srgbClr val="AF0611"/>
    <a:srgbClr val="C90050"/>
    <a:srgbClr val="BA0013"/>
    <a:srgbClr val="AB554C"/>
    <a:srgbClr val="F9F8F5"/>
    <a:srgbClr val="FAF8F5"/>
    <a:srgbClr val="6C6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078" autoAdjust="0"/>
    <p:restoredTop sz="94694"/>
  </p:normalViewPr>
  <p:slideViewPr>
    <p:cSldViewPr snapToGrid="0">
      <p:cViewPr>
        <p:scale>
          <a:sx n="77" d="100"/>
          <a:sy n="77" d="100"/>
        </p:scale>
        <p:origin x="-2296" y="-15176"/>
      </p:cViewPr>
      <p:guideLst>
        <p:guide orient="horz" pos="13483"/>
        <p:guide pos="953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8" charset="0"/>
                <a:ea typeface="ＭＳ Ｐゴシック" pitchFamily="8" charset="-128"/>
                <a:cs typeface="ＭＳ Ｐゴシック" pitchFamily="8" charset="-128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315DC7A-8548-414C-BE93-426A315C6158}" type="datetime1">
              <a:rPr lang="en-US"/>
              <a:pPr>
                <a:defRPr/>
              </a:pPr>
              <a:t>2/11/25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AU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8" charset="0"/>
                <a:ea typeface="ＭＳ Ｐゴシック" pitchFamily="8" charset="-128"/>
                <a:cs typeface="ＭＳ Ｐゴシック" pitchFamily="8" charset="-128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7DF3550-E74D-0E40-80FE-39487A69283F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32463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ＭＳ Ｐゴシック" pitchFamily="8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8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2216150" y="685800"/>
            <a:ext cx="24257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AU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06C5328-3EDD-5C46-8221-679A04BC05C7}" type="slidenum">
              <a:rPr lang="en-AU" sz="1200"/>
              <a:pPr eaLnBrk="1" hangingPunct="1"/>
              <a:t>1</a:t>
            </a:fld>
            <a:endParaRPr lang="en-AU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2" y="13299378"/>
            <a:ext cx="25733931" cy="9176768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282" y="24259964"/>
            <a:ext cx="21192649" cy="1094076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981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962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944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925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906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888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869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850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3E22DF-41B7-7B43-ADD4-1EDB2EB6753C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3B0C39-09D7-A24F-82FC-39F04F4F8C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01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D3B7D8-F42B-3E47-89BD-5A36F50FEA0B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5EFC8A-5CBF-534C-860C-3898D51855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74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769454" y="10256977"/>
            <a:ext cx="24136072" cy="218587419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61235" y="10256977"/>
            <a:ext cx="71903631" cy="218587419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A730D1-FEDA-B446-B772-06266298BD57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8DD109-9730-0D45-99C6-8DDBD24C05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3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1AC245-15F0-5848-B97D-536AE791E9CA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ACB063-D65B-814C-A878-3A07A61872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628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1534" y="27510484"/>
            <a:ext cx="25733931" cy="8502880"/>
          </a:xfrm>
        </p:spPr>
        <p:txBody>
          <a:bodyPr anchor="t"/>
          <a:lstStyle>
            <a:lvl1pPr algn="l">
              <a:defRPr sz="184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1534" y="18145428"/>
            <a:ext cx="25733931" cy="9365056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98137" indent="0">
              <a:buNone/>
              <a:defRPr sz="8300">
                <a:solidFill>
                  <a:schemeClr val="tx1">
                    <a:tint val="75000"/>
                  </a:schemeClr>
                </a:solidFill>
              </a:defRPr>
            </a:lvl2pPr>
            <a:lvl3pPr marL="4196273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9441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925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9068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8881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8695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850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7C305-C334-D44B-9827-E7057B5B5675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415E5D-EE03-A746-B142-CCF914B46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36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61236" y="59777818"/>
            <a:ext cx="48019852" cy="169066574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885674" y="59777818"/>
            <a:ext cx="48019852" cy="169066574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E89BA4-832E-CE48-B84F-F8D9FFBFD77D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3ED728-15DB-FE48-B885-F8CC5CE178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432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1" y="1714452"/>
            <a:ext cx="27247692" cy="7135284"/>
          </a:xfrm>
        </p:spPr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761" y="9583085"/>
            <a:ext cx="13376811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8137" indent="0">
              <a:buNone/>
              <a:defRPr sz="9200" b="1"/>
            </a:lvl2pPr>
            <a:lvl3pPr marL="4196273" indent="0">
              <a:buNone/>
              <a:defRPr sz="8300" b="1"/>
            </a:lvl3pPr>
            <a:lvl4pPr marL="6294410" indent="0">
              <a:buNone/>
              <a:defRPr sz="7300" b="1"/>
            </a:lvl4pPr>
            <a:lvl5pPr marL="8392546" indent="0">
              <a:buNone/>
              <a:defRPr sz="7300" b="1"/>
            </a:lvl5pPr>
            <a:lvl6pPr marL="10490683" indent="0">
              <a:buNone/>
              <a:defRPr sz="7300" b="1"/>
            </a:lvl6pPr>
            <a:lvl7pPr marL="12588819" indent="0">
              <a:buNone/>
              <a:defRPr sz="7300" b="1"/>
            </a:lvl7pPr>
            <a:lvl8pPr marL="14686956" indent="0">
              <a:buNone/>
              <a:defRPr sz="7300" b="1"/>
            </a:lvl8pPr>
            <a:lvl9pPr marL="16785092" indent="0">
              <a:buNone/>
              <a:defRPr sz="73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761" y="13576859"/>
            <a:ext cx="13376811" cy="24666281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3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391" y="9583085"/>
            <a:ext cx="13382064" cy="3993774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8137" indent="0">
              <a:buNone/>
              <a:defRPr sz="9200" b="1"/>
            </a:lvl2pPr>
            <a:lvl3pPr marL="4196273" indent="0">
              <a:buNone/>
              <a:defRPr sz="8300" b="1"/>
            </a:lvl3pPr>
            <a:lvl4pPr marL="6294410" indent="0">
              <a:buNone/>
              <a:defRPr sz="7300" b="1"/>
            </a:lvl4pPr>
            <a:lvl5pPr marL="8392546" indent="0">
              <a:buNone/>
              <a:defRPr sz="7300" b="1"/>
            </a:lvl5pPr>
            <a:lvl6pPr marL="10490683" indent="0">
              <a:buNone/>
              <a:defRPr sz="7300" b="1"/>
            </a:lvl6pPr>
            <a:lvl7pPr marL="12588819" indent="0">
              <a:buNone/>
              <a:defRPr sz="7300" b="1"/>
            </a:lvl7pPr>
            <a:lvl8pPr marL="14686956" indent="0">
              <a:buNone/>
              <a:defRPr sz="7300" b="1"/>
            </a:lvl8pPr>
            <a:lvl9pPr marL="16785092" indent="0">
              <a:buNone/>
              <a:defRPr sz="73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391" y="13576859"/>
            <a:ext cx="13382064" cy="24666281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3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97EB24-3EF0-F743-BF8B-AF28609A73C9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ADB50B-1F85-CD49-A80F-DBF8A2EA85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228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2CA099-A98C-854E-9178-55B5B2E19828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E8F69B-E918-A343-8152-E780F9159D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9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C3ACB6-2424-BF46-9B90-F8248276B4C6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33F8FB-AC0C-9544-A1F0-2BDE8BFFED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89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763" y="1704540"/>
            <a:ext cx="9960336" cy="7254205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767" y="1704544"/>
            <a:ext cx="16924685" cy="36538600"/>
          </a:xfrm>
        </p:spPr>
        <p:txBody>
          <a:bodyPr/>
          <a:lstStyle>
            <a:lvl1pPr>
              <a:defRPr sz="14700"/>
            </a:lvl1pPr>
            <a:lvl2pPr>
              <a:defRPr sz="12800"/>
            </a:lvl2pPr>
            <a:lvl3pPr>
              <a:defRPr sz="110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763" y="8958747"/>
            <a:ext cx="9960336" cy="29284396"/>
          </a:xfrm>
        </p:spPr>
        <p:txBody>
          <a:bodyPr/>
          <a:lstStyle>
            <a:lvl1pPr marL="0" indent="0">
              <a:buNone/>
              <a:defRPr sz="6400"/>
            </a:lvl1pPr>
            <a:lvl2pPr marL="2098137" indent="0">
              <a:buNone/>
              <a:defRPr sz="5500"/>
            </a:lvl2pPr>
            <a:lvl3pPr marL="4196273" indent="0">
              <a:buNone/>
              <a:defRPr sz="4600"/>
            </a:lvl3pPr>
            <a:lvl4pPr marL="6294410" indent="0">
              <a:buNone/>
              <a:defRPr sz="4100"/>
            </a:lvl4pPr>
            <a:lvl5pPr marL="8392546" indent="0">
              <a:buNone/>
              <a:defRPr sz="4100"/>
            </a:lvl5pPr>
            <a:lvl6pPr marL="10490683" indent="0">
              <a:buNone/>
              <a:defRPr sz="4100"/>
            </a:lvl6pPr>
            <a:lvl7pPr marL="12588819" indent="0">
              <a:buNone/>
              <a:defRPr sz="4100"/>
            </a:lvl7pPr>
            <a:lvl8pPr marL="14686956" indent="0">
              <a:buNone/>
              <a:defRPr sz="4100"/>
            </a:lvl8pPr>
            <a:lvl9pPr marL="16785092" indent="0">
              <a:buNone/>
              <a:defRPr sz="41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5BF13C-C500-CD47-81EB-08BAE0A1A965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2073A5-E5C6-9F4D-98B1-5FCB379DCD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15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154" y="29968190"/>
            <a:ext cx="18165128" cy="3537914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154" y="3825305"/>
            <a:ext cx="18165128" cy="25687020"/>
          </a:xfrm>
        </p:spPr>
        <p:txBody>
          <a:bodyPr rtlCol="0">
            <a:normAutofit/>
          </a:bodyPr>
          <a:lstStyle>
            <a:lvl1pPr marL="0" indent="0">
              <a:buNone/>
              <a:defRPr sz="14700"/>
            </a:lvl1pPr>
            <a:lvl2pPr marL="2098137" indent="0">
              <a:buNone/>
              <a:defRPr sz="12800"/>
            </a:lvl2pPr>
            <a:lvl3pPr marL="4196273" indent="0">
              <a:buNone/>
              <a:defRPr sz="11000"/>
            </a:lvl3pPr>
            <a:lvl4pPr marL="6294410" indent="0">
              <a:buNone/>
              <a:defRPr sz="9200"/>
            </a:lvl4pPr>
            <a:lvl5pPr marL="8392546" indent="0">
              <a:buNone/>
              <a:defRPr sz="9200"/>
            </a:lvl5pPr>
            <a:lvl6pPr marL="10490683" indent="0">
              <a:buNone/>
              <a:defRPr sz="9200"/>
            </a:lvl6pPr>
            <a:lvl7pPr marL="12588819" indent="0">
              <a:buNone/>
              <a:defRPr sz="9200"/>
            </a:lvl7pPr>
            <a:lvl8pPr marL="14686956" indent="0">
              <a:buNone/>
              <a:defRPr sz="9200"/>
            </a:lvl8pPr>
            <a:lvl9pPr marL="16785092" indent="0">
              <a:buNone/>
              <a:defRPr sz="92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154" y="33506105"/>
            <a:ext cx="18165128" cy="5024426"/>
          </a:xfrm>
        </p:spPr>
        <p:txBody>
          <a:bodyPr/>
          <a:lstStyle>
            <a:lvl1pPr marL="0" indent="0">
              <a:buNone/>
              <a:defRPr sz="6400"/>
            </a:lvl1pPr>
            <a:lvl2pPr marL="2098137" indent="0">
              <a:buNone/>
              <a:defRPr sz="5500"/>
            </a:lvl2pPr>
            <a:lvl3pPr marL="4196273" indent="0">
              <a:buNone/>
              <a:defRPr sz="4600"/>
            </a:lvl3pPr>
            <a:lvl4pPr marL="6294410" indent="0">
              <a:buNone/>
              <a:defRPr sz="4100"/>
            </a:lvl4pPr>
            <a:lvl5pPr marL="8392546" indent="0">
              <a:buNone/>
              <a:defRPr sz="4100"/>
            </a:lvl5pPr>
            <a:lvl6pPr marL="10490683" indent="0">
              <a:buNone/>
              <a:defRPr sz="4100"/>
            </a:lvl6pPr>
            <a:lvl7pPr marL="12588819" indent="0">
              <a:buNone/>
              <a:defRPr sz="4100"/>
            </a:lvl7pPr>
            <a:lvl8pPr marL="14686956" indent="0">
              <a:buNone/>
              <a:defRPr sz="4100"/>
            </a:lvl8pPr>
            <a:lvl9pPr marL="16785092" indent="0">
              <a:buNone/>
              <a:defRPr sz="41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0FD44B-F2B9-7444-8806-0869855A132B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2EDFBB-CC1F-AC46-911A-AA5A4E079A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97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513168" y="1714059"/>
            <a:ext cx="27248878" cy="7136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419627" tIns="209814" rIns="419627" bIns="20981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513168" y="9989562"/>
            <a:ext cx="27248878" cy="28252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419627" tIns="209814" rIns="419627" bIns="2098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3168" y="39680025"/>
            <a:ext cx="7064414" cy="2278786"/>
          </a:xfrm>
          <a:prstGeom prst="rect">
            <a:avLst/>
          </a:prstGeom>
        </p:spPr>
        <p:txBody>
          <a:bodyPr vert="horz" wrap="square" lIns="419627" tIns="209814" rIns="419627" bIns="209814" numCol="1" anchor="ctr" anchorCtr="0" compatLnSpc="1">
            <a:prstTxWarp prst="textNoShape">
              <a:avLst/>
            </a:prstTxWarp>
          </a:bodyPr>
          <a:lstStyle>
            <a:lvl1pPr>
              <a:defRPr sz="5500">
                <a:solidFill>
                  <a:srgbClr val="FFFFFF"/>
                </a:solidFill>
                <a:latin typeface="Calibri" charset="0"/>
              </a:defRPr>
            </a:lvl1pPr>
          </a:lstStyle>
          <a:p>
            <a:pPr>
              <a:defRPr/>
            </a:pPr>
            <a:fld id="{45E2D50C-70F4-7445-BD10-C10A1782BB06}" type="datetime1">
              <a:rPr lang="en-US"/>
              <a:pPr>
                <a:defRPr/>
              </a:pPr>
              <a:t>2/11/25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44427" y="39680025"/>
            <a:ext cx="9586360" cy="2278786"/>
          </a:xfrm>
          <a:prstGeom prst="rect">
            <a:avLst/>
          </a:prstGeom>
        </p:spPr>
        <p:txBody>
          <a:bodyPr vert="horz" lIns="419627" tIns="209814" rIns="419627" bIns="209814" rtlCol="0" anchor="ctr"/>
          <a:lstStyle>
            <a:lvl1pPr algn="ctr" defTabSz="2098137" fontAlgn="auto">
              <a:spcBef>
                <a:spcPts val="0"/>
              </a:spcBef>
              <a:spcAft>
                <a:spcPts val="0"/>
              </a:spcAft>
              <a:defRPr sz="55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7632" y="39680025"/>
            <a:ext cx="7064414" cy="2278786"/>
          </a:xfrm>
          <a:prstGeom prst="rect">
            <a:avLst/>
          </a:prstGeom>
        </p:spPr>
        <p:txBody>
          <a:bodyPr vert="horz" wrap="square" lIns="419627" tIns="209814" rIns="419627" bIns="209814" numCol="1" anchor="ctr" anchorCtr="0" compatLnSpc="1">
            <a:prstTxWarp prst="textNoShape">
              <a:avLst/>
            </a:prstTxWarp>
          </a:bodyPr>
          <a:lstStyle>
            <a:lvl1pPr algn="r">
              <a:defRPr sz="5500">
                <a:solidFill>
                  <a:srgbClr val="FFFFFF"/>
                </a:solidFill>
                <a:latin typeface="Calibri" charset="0"/>
              </a:defRPr>
            </a:lvl1pPr>
          </a:lstStyle>
          <a:p>
            <a:pPr>
              <a:defRPr/>
            </a:pPr>
            <a:fld id="{F00728D2-87CD-8B43-BC8C-E74AB6AFD7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97088" rtl="0" eaLnBrk="0" fontAlgn="base" hangingPunct="0">
        <a:spcBef>
          <a:spcPct val="0"/>
        </a:spcBef>
        <a:spcAft>
          <a:spcPct val="0"/>
        </a:spcAft>
        <a:defRPr sz="202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2097088" rtl="0" eaLnBrk="0" fontAlgn="base" hangingPunct="0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2097088" rtl="0" eaLnBrk="0" fontAlgn="base" hangingPunct="0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2097088" rtl="0" eaLnBrk="0" fontAlgn="base" hangingPunct="0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2097088" rtl="0" eaLnBrk="0" fontAlgn="base" hangingPunct="0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2097088" rtl="0" fontAlgn="base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2097088" rtl="0" fontAlgn="base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2097088" rtl="0" fontAlgn="base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2097088" rtl="0" fontAlgn="base">
        <a:spcBef>
          <a:spcPct val="0"/>
        </a:spcBef>
        <a:spcAft>
          <a:spcPct val="0"/>
        </a:spcAft>
        <a:defRPr sz="202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573213" indent="-1573213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7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3408363" indent="-1311275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5245100" indent="-1047750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7342188" indent="-1047750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2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9440863" indent="-1047750" algn="l" defTabSz="2097088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2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11539751" indent="-1049068" algn="l" defTabSz="2098137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637887" indent="-1049068" algn="l" defTabSz="2098137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736024" indent="-1049068" algn="l" defTabSz="2098137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834160" indent="-1049068" algn="l" defTabSz="2098137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098137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196273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294410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392546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490683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588819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686956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6785092" algn="l" defTabSz="2098137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25000">
              <a:srgbClr val="152558"/>
            </a:gs>
            <a:gs pos="87000">
              <a:srgbClr val="F9F8F5"/>
            </a:gs>
            <a:gs pos="97000">
              <a:srgbClr val="F3F3F2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85" descr="DSC02651_e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51"/>
          <a:stretch/>
        </p:blipFill>
        <p:spPr bwMode="auto">
          <a:xfrm>
            <a:off x="0" y="37886340"/>
            <a:ext cx="30275213" cy="4925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" name="TextBox 1"/>
          <p:cNvSpPr txBox="1">
            <a:spLocks noChangeArrowheads="1"/>
          </p:cNvSpPr>
          <p:nvPr/>
        </p:nvSpPr>
        <p:spPr bwMode="auto">
          <a:xfrm>
            <a:off x="-11352213" y="23099713"/>
            <a:ext cx="185738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2097088" eaLnBrk="0" fontAlgn="base" hangingPunct="0">
              <a:spcBef>
                <a:spcPct val="0"/>
              </a:spcBef>
              <a:spcAft>
                <a:spcPct val="0"/>
              </a:spcAft>
              <a:defRPr sz="83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>
              <a:latin typeface="Helvetica"/>
              <a:cs typeface="Helvetic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9602</TotalTime>
  <Words>1</Words>
  <Application>Microsoft Macintosh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Dany Dumont</dc:creator>
  <cp:lastModifiedBy>alison kohout</cp:lastModifiedBy>
  <cp:revision>279</cp:revision>
  <cp:lastPrinted>2010-05-14T11:16:52Z</cp:lastPrinted>
  <dcterms:created xsi:type="dcterms:W3CDTF">2013-06-19T21:44:31Z</dcterms:created>
  <dcterms:modified xsi:type="dcterms:W3CDTF">2025-02-10T19:04:31Z</dcterms:modified>
</cp:coreProperties>
</file>